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62" r:id="rId3"/>
    <p:sldId id="273" r:id="rId4"/>
    <p:sldId id="274" r:id="rId5"/>
    <p:sldId id="279" r:id="rId6"/>
    <p:sldId id="275" r:id="rId7"/>
    <p:sldId id="276" r:id="rId8"/>
    <p:sldId id="277" r:id="rId9"/>
    <p:sldId id="258" r:id="rId10"/>
    <p:sldId id="265" r:id="rId11"/>
    <p:sldId id="260" r:id="rId12"/>
    <p:sldId id="263" r:id="rId13"/>
    <p:sldId id="267" r:id="rId14"/>
    <p:sldId id="282" r:id="rId15"/>
    <p:sldId id="288" r:id="rId16"/>
    <p:sldId id="289" r:id="rId17"/>
    <p:sldId id="291" r:id="rId18"/>
    <p:sldId id="268" r:id="rId19"/>
    <p:sldId id="269" r:id="rId20"/>
    <p:sldId id="283" r:id="rId21"/>
    <p:sldId id="270" r:id="rId22"/>
    <p:sldId id="272" r:id="rId23"/>
  </p:sldIdLst>
  <p:sldSz cx="12192000" cy="6858000"/>
  <p:notesSz cx="9388475" cy="7102475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289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C1D2C16-4F56-4394-B05F-E67C6CCD564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5EF1C77-1836-47D5-A969-B1C1B3D5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2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y Ambos </a:t>
            </a:r>
            <a:r>
              <a:rPr lang="en-US" dirty="0" err="1"/>
              <a:t>participando</a:t>
            </a:r>
            <a:r>
              <a:rPr lang="en-US" dirty="0"/>
              <a:t> </a:t>
            </a:r>
            <a:r>
              <a:rPr lang="en-US" dirty="0" err="1"/>
              <a:t>anadir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se </a:t>
            </a:r>
            <a:r>
              <a:rPr lang="en-US" dirty="0" err="1"/>
              <a:t>follor</a:t>
            </a:r>
            <a:r>
              <a:rPr lang="en-US" dirty="0"/>
              <a:t> </a:t>
            </a:r>
            <a:r>
              <a:rPr lang="en-US" dirty="0" err="1"/>
              <a:t>enviado</a:t>
            </a:r>
            <a:r>
              <a:rPr lang="en-US" dirty="0"/>
              <a:t> por David.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F1C77-1836-47D5-A969-B1C1B3D510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3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de Alguacil  - Polk  </a:t>
            </a:r>
            <a:r>
              <a:rPr lang="en-US" dirty="0" err="1"/>
              <a:t>Gradi</a:t>
            </a:r>
            <a:r>
              <a:rPr lang="en-US" dirty="0"/>
              <a:t> Judd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F1C77-1836-47D5-A969-B1C1B3D510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8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4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0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0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3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9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9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54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6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8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1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8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4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7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5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7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1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bartender.com/2016/technology-and-social-media/linkedin-endorsements-user-profiles/" TargetMode="External"/><Relationship Id="rId7" Type="http://schemas.openxmlformats.org/officeDocument/2006/relationships/hyperlink" Target="https://www.flickr.com/photos/143601516@N03/28188286432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hyperlink" Target="https://commons.wikimedia.org/wiki/File:Google_for_Work_logo_2015.PNG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de-scan-qr-code-handy-phone-156629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fif"/><Relationship Id="rId4" Type="http://schemas.openxmlformats.org/officeDocument/2006/relationships/image" Target="../media/image5.jf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0A3C1AB-1153-42D2-8378-34B849C1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A89F5-0F4A-4FEA-A94C-4D87E926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57" y="690400"/>
            <a:ext cx="11421687" cy="331228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76DF0-E5BB-43E6-9333-1FD210167828}"/>
              </a:ext>
            </a:extLst>
          </p:cNvPr>
          <p:cNvSpPr txBox="1"/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86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- up of a camera lens&#10;&#10;Description automatically generated with medium confidence">
            <a:extLst>
              <a:ext uri="{FF2B5EF4-FFF2-40B4-BE49-F238E27FC236}">
                <a16:creationId xmlns:a16="http://schemas.microsoft.com/office/drawing/2014/main" id="{91CE1961-4EDE-435B-973C-300B61D0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29F10-15CD-49E9-A05E-EF71C92E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4800" dirty="0"/>
              <a:t>Acción</a:t>
            </a:r>
            <a:r>
              <a:rPr lang="en-US" sz="4800" dirty="0"/>
              <a:t>!!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1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26F0FA-2412-46C8-9FF6-7BEF3BEA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s-PR" sz="3200" b="0" i="1" dirty="0"/>
              <a:t>Entendiendo el impacto medios masivos </a:t>
            </a:r>
            <a:br>
              <a:rPr lang="es-PR" sz="3200" b="0" i="1" dirty="0"/>
            </a:br>
            <a:r>
              <a:rPr lang="es-PR" sz="3200" b="0" i="1" dirty="0"/>
              <a:t>en tu vida y en tu negocio.</a:t>
            </a:r>
            <a:br>
              <a:rPr lang="es-PR" sz="3200" dirty="0"/>
            </a:br>
            <a:endParaRPr lang="es-PR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9E492-D938-4A50-89F2-BA30084D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727" y="2308034"/>
            <a:ext cx="7425117" cy="3694176"/>
          </a:xfrm>
        </p:spPr>
        <p:txBody>
          <a:bodyPr>
            <a:normAutofit fontScale="85000" lnSpcReduction="20000"/>
          </a:bodyPr>
          <a:lstStyle/>
          <a:p>
            <a:endParaRPr lang="en-US" sz="1800" i="1" dirty="0"/>
          </a:p>
          <a:p>
            <a:endParaRPr lang="es-PR" sz="1800" i="1" dirty="0"/>
          </a:p>
          <a:p>
            <a:r>
              <a:rPr lang="es-PR" sz="2800" i="1" dirty="0"/>
              <a:t>Las redes llegaron para quedarse.</a:t>
            </a:r>
          </a:p>
          <a:p>
            <a:pPr lvl="1"/>
            <a:r>
              <a:rPr lang="es-PR" sz="2800" i="1" dirty="0"/>
              <a:t>Interacción inmediata</a:t>
            </a:r>
          </a:p>
          <a:p>
            <a:pPr lvl="1"/>
            <a:r>
              <a:rPr lang="es-PR" sz="2800" i="1" dirty="0"/>
              <a:t>Como nos comunicábamos antes?</a:t>
            </a:r>
          </a:p>
          <a:p>
            <a:pPr lvl="1"/>
            <a:r>
              <a:rPr lang="es-PR" sz="2800" i="1" dirty="0"/>
              <a:t>Cuando demoraba el feedback.</a:t>
            </a:r>
          </a:p>
          <a:p>
            <a:pPr lvl="1"/>
            <a:endParaRPr lang="es-PR" sz="2800" i="1" dirty="0"/>
          </a:p>
          <a:p>
            <a:r>
              <a:rPr lang="es-PR" sz="2800" i="1" dirty="0"/>
              <a:t>Estrella de un segundo o estrellados.</a:t>
            </a:r>
          </a:p>
          <a:p>
            <a:pPr lvl="1"/>
            <a:r>
              <a:rPr lang="es-PR" sz="2800" i="1" dirty="0"/>
              <a:t>Credibilidad  vs Número de seguidores</a:t>
            </a:r>
          </a:p>
          <a:p>
            <a:pPr marL="0" indent="0">
              <a:buNone/>
            </a:pPr>
            <a:endParaRPr lang="es-PR" sz="18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880F8-D810-4B97-A606-9C7BE085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9"/>
          <a:stretch/>
        </p:blipFill>
        <p:spPr>
          <a:xfrm>
            <a:off x="611807" y="2564296"/>
            <a:ext cx="2127923" cy="3239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52E4AC-0BAD-4E24-A9AE-CAEFE5724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888" y="149087"/>
            <a:ext cx="3279913" cy="43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26F0FA-2412-46C8-9FF6-7BEF3BEA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s-PR" sz="3600" b="0" i="1" dirty="0"/>
              <a:t>Convierte tu persona en una imagen </a:t>
            </a:r>
            <a:br>
              <a:rPr lang="es-PR" sz="3600" b="0" i="1" dirty="0"/>
            </a:br>
            <a:r>
              <a:rPr lang="es-PR" sz="3600" b="0" i="1" dirty="0"/>
              <a:t>de influencia.</a:t>
            </a:r>
            <a:br>
              <a:rPr lang="es-PR" sz="2500" dirty="0"/>
            </a:br>
            <a:endParaRPr lang="es-PR" sz="2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9E492-D938-4A50-89F2-BA30084D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169288"/>
            <a:ext cx="10168128" cy="3694176"/>
          </a:xfrm>
        </p:spPr>
        <p:txBody>
          <a:bodyPr>
            <a:normAutofit/>
          </a:bodyPr>
          <a:lstStyle/>
          <a:p>
            <a:r>
              <a:rPr lang="es-PR" i="1" dirty="0"/>
              <a:t>Que es un influencer?</a:t>
            </a:r>
          </a:p>
          <a:p>
            <a:endParaRPr lang="es-PR" i="1" dirty="0"/>
          </a:p>
          <a:p>
            <a:r>
              <a:rPr lang="es-PR" i="1" dirty="0"/>
              <a:t>Como generar una verdadera influencia en tu publico.</a:t>
            </a:r>
          </a:p>
          <a:p>
            <a:pPr marL="0" indent="0">
              <a:buNone/>
            </a:pPr>
            <a:endParaRPr lang="es-PR" sz="1800" i="1" dirty="0"/>
          </a:p>
          <a:p>
            <a:pPr marL="0" indent="0">
              <a:buNone/>
            </a:pPr>
            <a:endParaRPr lang="es-PR" sz="1800" i="1" dirty="0"/>
          </a:p>
          <a:p>
            <a:pPr marL="0" indent="0">
              <a:buNone/>
            </a:pPr>
            <a:endParaRPr lang="es-PR" sz="1800" i="1" dirty="0"/>
          </a:p>
          <a:p>
            <a:endParaRPr lang="es-PR" sz="1800" i="1" dirty="0"/>
          </a:p>
          <a:p>
            <a:pPr marL="0" indent="0">
              <a:buNone/>
            </a:pPr>
            <a:endParaRPr lang="es-PR" sz="1800" i="1" dirty="0"/>
          </a:p>
          <a:p>
            <a:pPr marL="0" indent="0">
              <a:buNone/>
            </a:pPr>
            <a:endParaRPr lang="es-PR" sz="18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E28EB-A22A-4CFF-840A-3412BC929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2" r="14323"/>
          <a:stretch/>
        </p:blipFill>
        <p:spPr>
          <a:xfrm>
            <a:off x="9400746" y="2202335"/>
            <a:ext cx="2671985" cy="4477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E7F493-1244-456D-847C-EE5D4629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55" y="4016376"/>
            <a:ext cx="3362788" cy="26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544E-2D92-4CD7-BB4E-D4739DE70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52" r="1" b="2295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92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9E092-33E5-45B2-B302-6AA8EFD45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8" r="-1" b="17432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CAF33-F6BA-4598-957F-815BC340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744718"/>
            <a:ext cx="8796130" cy="53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DDB1-7769-4D90-A718-B7B0B64F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DICCION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CDD9E-8E78-458F-BD53-1EDC382F3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568" y="1570383"/>
            <a:ext cx="10483397" cy="49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3857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6F0FA-2412-46C8-9FF6-7BEF3BEA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922" y="978619"/>
            <a:ext cx="6112832" cy="1106424"/>
          </a:xfrm>
        </p:spPr>
        <p:txBody>
          <a:bodyPr>
            <a:normAutofit/>
          </a:bodyPr>
          <a:lstStyle/>
          <a:p>
            <a:r>
              <a:rPr lang="es-PR" sz="3200" b="0" i="1" dirty="0"/>
              <a:t>Dicción si importa!!</a:t>
            </a:r>
            <a:br>
              <a:rPr lang="es-PR" sz="3200" dirty="0"/>
            </a:br>
            <a:endParaRPr lang="es-P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810FA-8C11-4653-B32D-5BEB467A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" r="19677" b="3"/>
          <a:stretch/>
        </p:blipFill>
        <p:spPr>
          <a:xfrm>
            <a:off x="1689652" y="506647"/>
            <a:ext cx="2928195" cy="242539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9848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859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9E492-D938-4A50-89F2-BA30084D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861" y="2252870"/>
            <a:ext cx="5993892" cy="35602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PR" sz="1800" i="1" dirty="0"/>
          </a:p>
          <a:p>
            <a:r>
              <a:rPr lang="es-PR" i="1" dirty="0"/>
              <a:t>Cuando eres tu carta de presentación </a:t>
            </a:r>
          </a:p>
          <a:p>
            <a:pPr lvl="1"/>
            <a:r>
              <a:rPr lang="es-PR" sz="2400" i="1" dirty="0"/>
              <a:t>No todo se vale</a:t>
            </a:r>
          </a:p>
          <a:p>
            <a:pPr lvl="1"/>
            <a:r>
              <a:rPr lang="es-PR" sz="2400" i="1" dirty="0"/>
              <a:t>El buen gusto es esencial</a:t>
            </a:r>
          </a:p>
          <a:p>
            <a:pPr lvl="1"/>
            <a:r>
              <a:rPr lang="es-PR" sz="2400" i="1" dirty="0"/>
              <a:t>La ética de la comunicación</a:t>
            </a:r>
          </a:p>
          <a:p>
            <a:r>
              <a:rPr lang="es-PR" i="1" dirty="0"/>
              <a:t>Lo que dices y como lo dices</a:t>
            </a:r>
          </a:p>
          <a:p>
            <a:pPr lvl="1"/>
            <a:r>
              <a:rPr lang="es-PR" sz="2400" i="1" dirty="0"/>
              <a:t>La Cultura y La Ortografía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B38E8-FE42-4E4F-A02A-B5C9356C0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52" y="3023246"/>
            <a:ext cx="3685618" cy="326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26F0FA-2412-46C8-9FF6-7BEF3BEA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s-PR" sz="1900" b="0" i="1"/>
              <a:t>Verdad de las redes sociales y medios</a:t>
            </a:r>
            <a:br>
              <a:rPr lang="es-PR" sz="1900" b="0" i="1"/>
            </a:br>
            <a:r>
              <a:rPr lang="es-PR" sz="1900" b="0" i="1"/>
              <a:t> de comunicación</a:t>
            </a:r>
            <a:br>
              <a:rPr lang="es-PR" sz="1900"/>
            </a:br>
            <a:endParaRPr lang="es-PR" sz="19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9E492-D938-4A50-89F2-BA30084D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s-PR" sz="1700" i="1"/>
              <a:t>Natalia Verdiña – Vocero de la oficina del Alguacil del Condado de Hillsborough.</a:t>
            </a:r>
          </a:p>
          <a:p>
            <a:endParaRPr lang="es-PR" sz="1700" i="1"/>
          </a:p>
          <a:p>
            <a:endParaRPr lang="es-PR" sz="1700" i="1"/>
          </a:p>
          <a:p>
            <a:endParaRPr lang="es-PR" sz="1700" i="1"/>
          </a:p>
          <a:p>
            <a:pPr marL="0" indent="0">
              <a:buNone/>
            </a:pPr>
            <a:endParaRPr lang="es-PR" sz="1700" i="1"/>
          </a:p>
        </p:txBody>
      </p:sp>
      <p:pic>
        <p:nvPicPr>
          <p:cNvPr id="5" name="Picture 4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B20C4B04-40E6-4CAA-A24B-29D9418B6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0300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8C155-A654-4663-95EE-C02859DF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278294"/>
            <a:ext cx="11877260" cy="5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8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E94D8D-BC47-413E-91AB-A2FCCE172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9CC5E-6153-47B6-9F71-85A21E20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1749"/>
            <a:ext cx="10515600" cy="10920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Evento producido por</a:t>
            </a:r>
            <a:br>
              <a:rPr lang="en-US" sz="5200" dirty="0"/>
            </a:br>
            <a:r>
              <a:rPr lang="en-US" sz="5200" dirty="0"/>
              <a:t>  Diane Cortes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41771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70AEF3B-10C4-47AC-B339-53214133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96622"/>
            <a:ext cx="10515599" cy="32598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05709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5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9DC8-5C76-4B64-AD6D-417291CF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1" dirty="0"/>
              <a:t>Q &amp; A</a:t>
            </a:r>
          </a:p>
        </p:txBody>
      </p:sp>
      <p:pic>
        <p:nvPicPr>
          <p:cNvPr id="7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47CC2E-BDE6-4455-B9C8-172EFA95E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434" y="1858616"/>
            <a:ext cx="3776870" cy="1888435"/>
          </a:xfrm>
          <a:prstGeom prst="rect">
            <a:avLst/>
          </a:prstGeom>
        </p:spPr>
      </p:pic>
      <p:pic>
        <p:nvPicPr>
          <p:cNvPr id="11" name="Content Placeholder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DDA5C1-8B63-4F8A-9C14-4D1DADD22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3530" y="4653468"/>
            <a:ext cx="5449060" cy="952633"/>
          </a:xfr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6DEBEED3-72D9-48B3-95AB-AE5B12FA8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72590" y="235557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1F864-0DF9-45F3-A4F0-A675409C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93872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4800" b="0" dirty="0"/>
              <a:t>Gracias por su atención!</a:t>
            </a:r>
            <a:br>
              <a:rPr lang="es-PR" sz="4800" b="0" dirty="0"/>
            </a:br>
            <a:endParaRPr lang="es-PR" sz="4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FD7EC-D9F3-4697-910D-FEE072C4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La presentacion  esta aqui!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0913D02D-FD80-4378-864A-89BEC83D9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7028" y="953675"/>
            <a:ext cx="6181734" cy="5455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F7B1CE-B85E-477F-A1B9-ED3967981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68" y="356458"/>
            <a:ext cx="1938028" cy="20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E0AA-65DA-4D33-B7EC-0E90A075A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5888" y="-8112"/>
            <a:ext cx="5555973" cy="1838526"/>
          </a:xfrm>
        </p:spPr>
        <p:txBody>
          <a:bodyPr>
            <a:normAutofit/>
          </a:bodyPr>
          <a:lstStyle/>
          <a:p>
            <a:r>
              <a:rPr lang="en-US" sz="7200" dirty="0"/>
              <a:t>Gracias!!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AFF0574-8B55-47DC-A552-989C50B0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11" y="3861795"/>
            <a:ext cx="3557079" cy="284539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9230AB9-CE89-4065-BFF4-1008C002E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1" y="109823"/>
            <a:ext cx="5163463" cy="2710818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AB8CEDC-EFF5-4004-8F4A-7BEBF3C0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68" y="2691224"/>
            <a:ext cx="2558931" cy="2593269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7134071-60B1-4424-80FA-23D7EF4DC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20" y="1646720"/>
            <a:ext cx="3789977" cy="1455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7D9A89-BDC5-4AAD-B0CE-A3DFA3AC3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861" y="2516413"/>
            <a:ext cx="3454655" cy="1520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F4D73-58BB-425D-A950-E76F397EC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0" y="4485416"/>
            <a:ext cx="2405855" cy="1942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38939A-B041-45B7-BA4C-244C13C51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7236" y="5008687"/>
            <a:ext cx="3557079" cy="1698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742E49-DFDE-4C71-9CAE-655A06B59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4" y="1646719"/>
            <a:ext cx="2196441" cy="22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2634E-72AF-42F1-89C2-6E8819B06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87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5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B103A-813A-49BC-8DF2-3B26CE8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83" y="1222514"/>
            <a:ext cx="9442173" cy="4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7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FBC43-B71A-46CA-97CE-0EF464EF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8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6017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6DFB4-5946-4434-93E8-11F8F392E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5" y="834887"/>
            <a:ext cx="7762462" cy="50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0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BD95469-B31F-4ED6-8410-89B845D2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05650-1E57-42A2-BFE0-4D6C981E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David Perez Hansen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E3929-24C0-4757-95B1-CF5D75E36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“ERES TU MEJOR NOTICIA”</a:t>
            </a:r>
          </a:p>
        </p:txBody>
      </p:sp>
    </p:spTree>
    <p:extLst>
      <p:ext uri="{BB962C8B-B14F-4D97-AF65-F5344CB8AC3E}">
        <p14:creationId xmlns:p14="http://schemas.microsoft.com/office/powerpoint/2010/main" val="101229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30D1-B269-4540-BF11-C54D7D1A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3641-FC52-42EF-B6A4-CCD83EE0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Filippo Ferretti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8A13BD-7036-4982-B569-B5AE699A1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“ERES TU MEJOR NOTICIA”</a:t>
            </a:r>
          </a:p>
        </p:txBody>
      </p:sp>
    </p:spTree>
    <p:extLst>
      <p:ext uri="{BB962C8B-B14F-4D97-AF65-F5344CB8AC3E}">
        <p14:creationId xmlns:p14="http://schemas.microsoft.com/office/powerpoint/2010/main" val="2430840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22A1C"/>
      </a:dk2>
      <a:lt2>
        <a:srgbClr val="F1F0F3"/>
      </a:lt2>
      <a:accent1>
        <a:srgbClr val="84AE44"/>
      </a:accent1>
      <a:accent2>
        <a:srgbClr val="A7A537"/>
      </a:accent2>
      <a:accent3>
        <a:srgbClr val="C3904D"/>
      </a:accent3>
      <a:accent4>
        <a:srgbClr val="B14D3B"/>
      </a:accent4>
      <a:accent5>
        <a:srgbClr val="C34D6C"/>
      </a:accent5>
      <a:accent6>
        <a:srgbClr val="B13B8C"/>
      </a:accent6>
      <a:hlink>
        <a:srgbClr val="C34B57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95FEB30-27D6-402E-9842-D83DE226C5C2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197</Words>
  <Application>Microsoft Office PowerPoint</Application>
  <PresentationFormat>Widescreen</PresentationFormat>
  <Paragraphs>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Next LT Pro</vt:lpstr>
      <vt:lpstr>Calibri</vt:lpstr>
      <vt:lpstr>Century Gothic</vt:lpstr>
      <vt:lpstr>Elephant</vt:lpstr>
      <vt:lpstr>Neue Haas Grotesk Text Pro</vt:lpstr>
      <vt:lpstr>AccentBoxVTI</vt:lpstr>
      <vt:lpstr>BrushVTI</vt:lpstr>
      <vt:lpstr>PowerPoint Presentation</vt:lpstr>
      <vt:lpstr>Evento producido por   Diane Cortes</vt:lpstr>
      <vt:lpstr>Gracias!!</vt:lpstr>
      <vt:lpstr>PowerPoint Presentation</vt:lpstr>
      <vt:lpstr>PowerPoint Presentation</vt:lpstr>
      <vt:lpstr>PowerPoint Presentation</vt:lpstr>
      <vt:lpstr>PowerPoint Presentation</vt:lpstr>
      <vt:lpstr>David Perez Hansen</vt:lpstr>
      <vt:lpstr>Filippo Ferretti</vt:lpstr>
      <vt:lpstr>Acción!!</vt:lpstr>
      <vt:lpstr>Entendiendo el impacto medios masivos  en tu vida y en tu negocio. </vt:lpstr>
      <vt:lpstr>Convierte tu persona en una imagen  de influencia. </vt:lpstr>
      <vt:lpstr>PowerPoint Presentation</vt:lpstr>
      <vt:lpstr>PowerPoint Presentation</vt:lpstr>
      <vt:lpstr>PowerPoint Presentation</vt:lpstr>
      <vt:lpstr>DICCION</vt:lpstr>
      <vt:lpstr>Dicción si importa!! </vt:lpstr>
      <vt:lpstr>Verdad de las redes sociales y medios  de comunicación </vt:lpstr>
      <vt:lpstr>PowerPoint Presentation</vt:lpstr>
      <vt:lpstr>Q &amp; A</vt:lpstr>
      <vt:lpstr>Gracias por su atención!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Cortes</dc:creator>
  <cp:lastModifiedBy>Diane Cortes</cp:lastModifiedBy>
  <cp:revision>45</cp:revision>
  <cp:lastPrinted>2021-02-25T15:28:04Z</cp:lastPrinted>
  <dcterms:created xsi:type="dcterms:W3CDTF">2020-12-03T17:43:49Z</dcterms:created>
  <dcterms:modified xsi:type="dcterms:W3CDTF">2021-02-25T15:55:10Z</dcterms:modified>
</cp:coreProperties>
</file>